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8" r:id="rId4"/>
    <p:sldId id="259" r:id="rId5"/>
    <p:sldId id="262" r:id="rId6"/>
    <p:sldId id="263" r:id="rId7"/>
    <p:sldId id="264" r:id="rId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8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2A968930-7476-443F-BB93-566013115F47}" type="datetimeFigureOut">
              <a:rPr lang="nl-NL" smtClean="0"/>
              <a:t>28-5-2016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1C08ED-D70D-4A92-85F4-961FE6D44EA1}" type="slidenum">
              <a:rPr lang="nl-NL" smtClean="0"/>
              <a:t>‹nr.›</a:t>
            </a:fld>
            <a:endParaRPr lang="nl-NL"/>
          </a:p>
        </p:txBody>
      </p:sp>
    </p:spTree>
    <p:extLst>
      <p:ext uri="{BB962C8B-B14F-4D97-AF65-F5344CB8AC3E}">
        <p14:creationId xmlns:p14="http://schemas.microsoft.com/office/powerpoint/2010/main" val="3593864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2A968930-7476-443F-BB93-566013115F47}" type="datetimeFigureOut">
              <a:rPr lang="nl-NL" smtClean="0"/>
              <a:t>28-5-2016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1C08ED-D70D-4A92-85F4-961FE6D44EA1}" type="slidenum">
              <a:rPr lang="nl-NL" smtClean="0"/>
              <a:t>‹nr.›</a:t>
            </a:fld>
            <a:endParaRPr lang="nl-NL"/>
          </a:p>
        </p:txBody>
      </p:sp>
    </p:spTree>
    <p:extLst>
      <p:ext uri="{BB962C8B-B14F-4D97-AF65-F5344CB8AC3E}">
        <p14:creationId xmlns:p14="http://schemas.microsoft.com/office/powerpoint/2010/main" val="690552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2A968930-7476-443F-BB93-566013115F47}" type="datetimeFigureOut">
              <a:rPr lang="nl-NL" smtClean="0"/>
              <a:t>28-5-2016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1C08ED-D70D-4A92-85F4-961FE6D44EA1}"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47242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2A968930-7476-443F-BB93-566013115F47}" type="datetimeFigureOut">
              <a:rPr lang="nl-NL" smtClean="0"/>
              <a:t>28-5-2016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1C08ED-D70D-4A92-85F4-961FE6D44EA1}" type="slidenum">
              <a:rPr lang="nl-NL" smtClean="0"/>
              <a:t>‹nr.›</a:t>
            </a:fld>
            <a:endParaRPr lang="nl-NL"/>
          </a:p>
        </p:txBody>
      </p:sp>
    </p:spTree>
    <p:extLst>
      <p:ext uri="{BB962C8B-B14F-4D97-AF65-F5344CB8AC3E}">
        <p14:creationId xmlns:p14="http://schemas.microsoft.com/office/powerpoint/2010/main" val="2432748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2A968930-7476-443F-BB93-566013115F47}" type="datetimeFigureOut">
              <a:rPr lang="nl-NL" smtClean="0"/>
              <a:t>28-5-2016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1C08ED-D70D-4A92-85F4-961FE6D44EA1}"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2749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Tekststijl van het model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2A968930-7476-443F-BB93-566013115F47}" type="datetimeFigureOut">
              <a:rPr lang="nl-NL" smtClean="0"/>
              <a:t>28-5-2016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1C08ED-D70D-4A92-85F4-961FE6D44EA1}" type="slidenum">
              <a:rPr lang="nl-NL" smtClean="0"/>
              <a:t>‹nr.›</a:t>
            </a:fld>
            <a:endParaRPr lang="nl-NL"/>
          </a:p>
        </p:txBody>
      </p:sp>
    </p:spTree>
    <p:extLst>
      <p:ext uri="{BB962C8B-B14F-4D97-AF65-F5344CB8AC3E}">
        <p14:creationId xmlns:p14="http://schemas.microsoft.com/office/powerpoint/2010/main" val="357499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A968930-7476-443F-BB93-566013115F47}" type="datetimeFigureOut">
              <a:rPr lang="nl-NL" smtClean="0"/>
              <a:t>28-5-2016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1C08ED-D70D-4A92-85F4-961FE6D44EA1}" type="slidenum">
              <a:rPr lang="nl-NL" smtClean="0"/>
              <a:t>‹nr.›</a:t>
            </a:fld>
            <a:endParaRPr lang="nl-NL"/>
          </a:p>
        </p:txBody>
      </p:sp>
    </p:spTree>
    <p:extLst>
      <p:ext uri="{BB962C8B-B14F-4D97-AF65-F5344CB8AC3E}">
        <p14:creationId xmlns:p14="http://schemas.microsoft.com/office/powerpoint/2010/main" val="1698921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A968930-7476-443F-BB93-566013115F47}" type="datetimeFigureOut">
              <a:rPr lang="nl-NL" smtClean="0"/>
              <a:t>28-5-2016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1C08ED-D70D-4A92-85F4-961FE6D44EA1}" type="slidenum">
              <a:rPr lang="nl-NL" smtClean="0"/>
              <a:t>‹nr.›</a:t>
            </a:fld>
            <a:endParaRPr lang="nl-NL"/>
          </a:p>
        </p:txBody>
      </p:sp>
    </p:spTree>
    <p:extLst>
      <p:ext uri="{BB962C8B-B14F-4D97-AF65-F5344CB8AC3E}">
        <p14:creationId xmlns:p14="http://schemas.microsoft.com/office/powerpoint/2010/main" val="3744810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2A968930-7476-443F-BB93-566013115F47}" type="datetimeFigureOut">
              <a:rPr lang="nl-NL" smtClean="0"/>
              <a:t>28-5-2016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1C08ED-D70D-4A92-85F4-961FE6D44EA1}" type="slidenum">
              <a:rPr lang="nl-NL" smtClean="0"/>
              <a:t>‹nr.›</a:t>
            </a:fld>
            <a:endParaRPr lang="nl-NL"/>
          </a:p>
        </p:txBody>
      </p:sp>
    </p:spTree>
    <p:extLst>
      <p:ext uri="{BB962C8B-B14F-4D97-AF65-F5344CB8AC3E}">
        <p14:creationId xmlns:p14="http://schemas.microsoft.com/office/powerpoint/2010/main" val="320097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2A968930-7476-443F-BB93-566013115F47}" type="datetimeFigureOut">
              <a:rPr lang="nl-NL" smtClean="0"/>
              <a:t>28-5-2016</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01C08ED-D70D-4A92-85F4-961FE6D44EA1}" type="slidenum">
              <a:rPr lang="nl-NL" smtClean="0"/>
              <a:t>‹nr.›</a:t>
            </a:fld>
            <a:endParaRPr lang="nl-NL"/>
          </a:p>
        </p:txBody>
      </p:sp>
    </p:spTree>
    <p:extLst>
      <p:ext uri="{BB962C8B-B14F-4D97-AF65-F5344CB8AC3E}">
        <p14:creationId xmlns:p14="http://schemas.microsoft.com/office/powerpoint/2010/main" val="2469837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2A968930-7476-443F-BB93-566013115F47}" type="datetimeFigureOut">
              <a:rPr lang="nl-NL" smtClean="0"/>
              <a:t>28-5-2016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1C08ED-D70D-4A92-85F4-961FE6D44EA1}" type="slidenum">
              <a:rPr lang="nl-NL" smtClean="0"/>
              <a:t>‹nr.›</a:t>
            </a:fld>
            <a:endParaRPr lang="nl-NL"/>
          </a:p>
        </p:txBody>
      </p:sp>
    </p:spTree>
    <p:extLst>
      <p:ext uri="{BB962C8B-B14F-4D97-AF65-F5344CB8AC3E}">
        <p14:creationId xmlns:p14="http://schemas.microsoft.com/office/powerpoint/2010/main" val="2580973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2A968930-7476-443F-BB93-566013115F47}" type="datetimeFigureOut">
              <a:rPr lang="nl-NL" smtClean="0"/>
              <a:t>28-5-2016</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01C08ED-D70D-4A92-85F4-961FE6D44EA1}" type="slidenum">
              <a:rPr lang="nl-NL" smtClean="0"/>
              <a:t>‹nr.›</a:t>
            </a:fld>
            <a:endParaRPr lang="nl-NL"/>
          </a:p>
        </p:txBody>
      </p:sp>
    </p:spTree>
    <p:extLst>
      <p:ext uri="{BB962C8B-B14F-4D97-AF65-F5344CB8AC3E}">
        <p14:creationId xmlns:p14="http://schemas.microsoft.com/office/powerpoint/2010/main" val="1383351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2A968930-7476-443F-BB93-566013115F47}" type="datetimeFigureOut">
              <a:rPr lang="nl-NL" smtClean="0"/>
              <a:t>28-5-2016</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01C08ED-D70D-4A92-85F4-961FE6D44EA1}" type="slidenum">
              <a:rPr lang="nl-NL" smtClean="0"/>
              <a:t>‹nr.›</a:t>
            </a:fld>
            <a:endParaRPr lang="nl-NL"/>
          </a:p>
        </p:txBody>
      </p:sp>
    </p:spTree>
    <p:extLst>
      <p:ext uri="{BB962C8B-B14F-4D97-AF65-F5344CB8AC3E}">
        <p14:creationId xmlns:p14="http://schemas.microsoft.com/office/powerpoint/2010/main" val="3387961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68930-7476-443F-BB93-566013115F47}" type="datetimeFigureOut">
              <a:rPr lang="nl-NL" smtClean="0"/>
              <a:t>28-5-2016</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01C08ED-D70D-4A92-85F4-961FE6D44EA1}" type="slidenum">
              <a:rPr lang="nl-NL" smtClean="0"/>
              <a:t>‹nr.›</a:t>
            </a:fld>
            <a:endParaRPr lang="nl-NL"/>
          </a:p>
        </p:txBody>
      </p:sp>
    </p:spTree>
    <p:extLst>
      <p:ext uri="{BB962C8B-B14F-4D97-AF65-F5344CB8AC3E}">
        <p14:creationId xmlns:p14="http://schemas.microsoft.com/office/powerpoint/2010/main" val="2776524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2A968930-7476-443F-BB93-566013115F47}" type="datetimeFigureOut">
              <a:rPr lang="nl-NL" smtClean="0"/>
              <a:t>28-5-2016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1C08ED-D70D-4A92-85F4-961FE6D44EA1}" type="slidenum">
              <a:rPr lang="nl-NL" smtClean="0"/>
              <a:t>‹nr.›</a:t>
            </a:fld>
            <a:endParaRPr lang="nl-NL"/>
          </a:p>
        </p:txBody>
      </p:sp>
    </p:spTree>
    <p:extLst>
      <p:ext uri="{BB962C8B-B14F-4D97-AF65-F5344CB8AC3E}">
        <p14:creationId xmlns:p14="http://schemas.microsoft.com/office/powerpoint/2010/main" val="3265878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2A968930-7476-443F-BB93-566013115F47}" type="datetimeFigureOut">
              <a:rPr lang="nl-NL" smtClean="0"/>
              <a:t>28-5-2016</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01C08ED-D70D-4A92-85F4-961FE6D44EA1}" type="slidenum">
              <a:rPr lang="nl-NL" smtClean="0"/>
              <a:t>‹nr.›</a:t>
            </a:fld>
            <a:endParaRPr lang="nl-NL"/>
          </a:p>
        </p:txBody>
      </p:sp>
    </p:spTree>
    <p:extLst>
      <p:ext uri="{BB962C8B-B14F-4D97-AF65-F5344CB8AC3E}">
        <p14:creationId xmlns:p14="http://schemas.microsoft.com/office/powerpoint/2010/main" val="3855755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A968930-7476-443F-BB93-566013115F47}" type="datetimeFigureOut">
              <a:rPr lang="nl-NL" smtClean="0"/>
              <a:t>28-5-2016</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01C08ED-D70D-4A92-85F4-961FE6D44EA1}" type="slidenum">
              <a:rPr lang="nl-NL" smtClean="0"/>
              <a:t>‹nr.›</a:t>
            </a:fld>
            <a:endParaRPr lang="nl-NL"/>
          </a:p>
        </p:txBody>
      </p:sp>
    </p:spTree>
    <p:extLst>
      <p:ext uri="{BB962C8B-B14F-4D97-AF65-F5344CB8AC3E}">
        <p14:creationId xmlns:p14="http://schemas.microsoft.com/office/powerpoint/2010/main" val="3932699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ursing.nl/Verpleegkundigen/Blogs/2014/5/Blog-Jos-Social-media-door-de-verpleegkundige-doen-of-laten-1529924W/" TargetMode="External"/><Relationship Id="rId2" Type="http://schemas.openxmlformats.org/officeDocument/2006/relationships/hyperlink" Target="http://www.vgn.nl/artikel/804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Cliënt </a:t>
            </a:r>
            <a:r>
              <a:rPr lang="nl-NL" smtClean="0"/>
              <a:t>en mediawijsheid</a:t>
            </a:r>
            <a:endParaRPr lang="nl-NL" dirty="0"/>
          </a:p>
        </p:txBody>
      </p:sp>
      <p:sp>
        <p:nvSpPr>
          <p:cNvPr id="3" name="Ondertitel 2"/>
          <p:cNvSpPr>
            <a:spLocks noGrp="1"/>
          </p:cNvSpPr>
          <p:nvPr>
            <p:ph type="subTitle" idx="1"/>
          </p:nvPr>
        </p:nvSpPr>
        <p:spPr/>
        <p:txBody>
          <a:bodyPr/>
          <a:lstStyle/>
          <a:p>
            <a:r>
              <a:rPr lang="nl-NL" dirty="0" smtClean="0"/>
              <a:t>Les 7 digitalisering in de zorg </a:t>
            </a:r>
            <a:endParaRPr lang="nl-NL" dirty="0"/>
          </a:p>
        </p:txBody>
      </p:sp>
    </p:spTree>
    <p:extLst>
      <p:ext uri="{BB962C8B-B14F-4D97-AF65-F5344CB8AC3E}">
        <p14:creationId xmlns:p14="http://schemas.microsoft.com/office/powerpoint/2010/main" val="1274290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ICT en digitalisering in de zorg</a:t>
            </a:r>
            <a:endParaRPr lang="nl-NL" dirty="0"/>
          </a:p>
        </p:txBody>
      </p:sp>
      <p:sp>
        <p:nvSpPr>
          <p:cNvPr id="3" name="Tijdelijke aanduiding voor inhoud 2"/>
          <p:cNvSpPr>
            <a:spLocks noGrp="1"/>
          </p:cNvSpPr>
          <p:nvPr>
            <p:ph idx="1"/>
          </p:nvPr>
        </p:nvSpPr>
        <p:spPr/>
        <p:txBody>
          <a:bodyPr/>
          <a:lstStyle/>
          <a:p>
            <a:r>
              <a:rPr lang="nl-NL" dirty="0"/>
              <a:t>Ook organisaties in zorg moeten hard werken om alle ontwikkelingen op het gebied van digitalisering bij te houden. Zonder goede website en facebookpagina tel je niet mee, en deze moet aan allerlei eisen voldoen. Daarnaast biedt het ook hier heel veel kansen, bijvoorbeeld om je aan een breder publiek te laten zien.</a:t>
            </a:r>
            <a:br>
              <a:rPr lang="nl-NL" dirty="0"/>
            </a:br>
            <a:endParaRPr lang="nl-NL" dirty="0"/>
          </a:p>
          <a:p>
            <a:r>
              <a:rPr lang="nl-NL" dirty="0"/>
              <a:t>Ook de toepassingen van digitale middelen zorgen ervoor dat bijvoorbeeld behandelings- of zorgplannen veel sneller en beter opgezet en bijgehouden kunnen worden.  Een gastspreker die met deze plannen werkt kan hier het e.e.a. over laten zien.</a:t>
            </a:r>
          </a:p>
          <a:p>
            <a:endParaRPr lang="nl-NL" dirty="0"/>
          </a:p>
        </p:txBody>
      </p:sp>
    </p:spTree>
    <p:extLst>
      <p:ext uri="{BB962C8B-B14F-4D97-AF65-F5344CB8AC3E}">
        <p14:creationId xmlns:p14="http://schemas.microsoft.com/office/powerpoint/2010/main" val="2842281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Digitalisering in zorgplannen </a:t>
            </a:r>
            <a:endParaRPr lang="nl-NL" dirty="0"/>
          </a:p>
        </p:txBody>
      </p:sp>
      <p:sp>
        <p:nvSpPr>
          <p:cNvPr id="2" name="Tijdelijke aanduiding voor inhoud 1"/>
          <p:cNvSpPr>
            <a:spLocks noGrp="1"/>
          </p:cNvSpPr>
          <p:nvPr>
            <p:ph idx="1"/>
          </p:nvPr>
        </p:nvSpPr>
        <p:spPr/>
        <p:txBody>
          <a:bodyPr/>
          <a:lstStyle/>
          <a:p>
            <a:pPr marL="45720" indent="0">
              <a:buNone/>
            </a:pPr>
            <a:r>
              <a:rPr lang="nl-NL" dirty="0" smtClean="0"/>
              <a:t>Allereerst:</a:t>
            </a:r>
          </a:p>
          <a:p>
            <a:endParaRPr lang="nl-NL" dirty="0"/>
          </a:p>
          <a:p>
            <a:r>
              <a:rPr lang="nl-NL" dirty="0" smtClean="0"/>
              <a:t>Wat is een zorgplan, ondersteuningsplan, behandelingsplan? </a:t>
            </a:r>
          </a:p>
          <a:p>
            <a:endParaRPr lang="nl-NL" dirty="0"/>
          </a:p>
          <a:p>
            <a:r>
              <a:rPr lang="nl-NL" dirty="0" smtClean="0"/>
              <a:t>Wat zeggen de gelezen artikelen hierover?? </a:t>
            </a:r>
            <a:endParaRPr lang="nl-N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9583" y="4309889"/>
            <a:ext cx="6654419" cy="25481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0336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NL" dirty="0" smtClean="0"/>
              <a:t>In een zorgplan, op het gebied van digitalisering: </a:t>
            </a:r>
            <a:endParaRPr lang="nl-NL" dirty="0"/>
          </a:p>
        </p:txBody>
      </p:sp>
      <p:sp>
        <p:nvSpPr>
          <p:cNvPr id="2" name="Tijdelijke aanduiding voor inhoud 1"/>
          <p:cNvSpPr>
            <a:spLocks noGrp="1"/>
          </p:cNvSpPr>
          <p:nvPr>
            <p:ph idx="1"/>
          </p:nvPr>
        </p:nvSpPr>
        <p:spPr/>
        <p:txBody>
          <a:bodyPr/>
          <a:lstStyle/>
          <a:p>
            <a:pPr marL="45720" indent="0">
              <a:buNone/>
            </a:pPr>
            <a:r>
              <a:rPr lang="nl-NL" dirty="0" smtClean="0"/>
              <a:t>Wat zou er op het gebied van digitalisering terug te vinden zijn in het zorg- of ondersteuningsplan? </a:t>
            </a:r>
          </a:p>
          <a:p>
            <a:endParaRPr lang="nl-NL" dirty="0"/>
          </a:p>
          <a:p>
            <a:r>
              <a:rPr lang="nl-NL" dirty="0" smtClean="0"/>
              <a:t>Lichamelijk welbevinden</a:t>
            </a:r>
          </a:p>
          <a:p>
            <a:r>
              <a:rPr lang="nl-NL" dirty="0" smtClean="0"/>
              <a:t>Geestelijk welbevinden </a:t>
            </a:r>
          </a:p>
          <a:p>
            <a:r>
              <a:rPr lang="nl-NL" dirty="0" smtClean="0"/>
              <a:t>Interpersoonlijke relaties</a:t>
            </a:r>
          </a:p>
          <a:p>
            <a:r>
              <a:rPr lang="nl-NL" dirty="0" smtClean="0"/>
              <a:t>Deelname aan de maatschappij</a:t>
            </a:r>
          </a:p>
          <a:p>
            <a:r>
              <a:rPr lang="nl-NL" dirty="0" smtClean="0"/>
              <a:t>Persoonlijke ontwikkeling</a:t>
            </a:r>
          </a:p>
          <a:p>
            <a:r>
              <a:rPr lang="nl-NL" dirty="0" smtClean="0"/>
              <a:t>Materieel welzijn</a:t>
            </a:r>
          </a:p>
          <a:p>
            <a:r>
              <a:rPr lang="nl-NL" dirty="0" smtClean="0"/>
              <a:t>Veiligheid van de cliënt</a:t>
            </a:r>
          </a:p>
          <a:p>
            <a:endParaRPr lang="nl-NL"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5187" y="2636913"/>
            <a:ext cx="2898453" cy="29310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9181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1 </a:t>
            </a:r>
            <a:endParaRPr lang="nl-NL" dirty="0"/>
          </a:p>
        </p:txBody>
      </p:sp>
      <p:sp>
        <p:nvSpPr>
          <p:cNvPr id="3" name="Tijdelijke aanduiding voor inhoud 2"/>
          <p:cNvSpPr>
            <a:spLocks noGrp="1"/>
          </p:cNvSpPr>
          <p:nvPr>
            <p:ph idx="1"/>
          </p:nvPr>
        </p:nvSpPr>
        <p:spPr>
          <a:xfrm>
            <a:off x="677334" y="1280160"/>
            <a:ext cx="8596668" cy="5577840"/>
          </a:xfrm>
        </p:spPr>
        <p:txBody>
          <a:bodyPr>
            <a:normAutofit fontScale="77500" lnSpcReduction="20000"/>
          </a:bodyPr>
          <a:lstStyle/>
          <a:p>
            <a:pPr marL="0" indent="0">
              <a:buNone/>
            </a:pPr>
            <a:r>
              <a:rPr lang="nl-NL" dirty="0"/>
              <a:t>Onderzoek het sociale mediagebruik van een stage instelling waar je als MZ-er stage kunt lopen of van de instelling waar jij stage loopt/gaat lopen. .</a:t>
            </a:r>
            <a:br>
              <a:rPr lang="nl-NL" dirty="0"/>
            </a:br>
            <a:r>
              <a:rPr lang="nl-NL" dirty="0" smtClean="0"/>
              <a:t>Presenteer </a:t>
            </a:r>
            <a:r>
              <a:rPr lang="nl-NL" dirty="0"/>
              <a:t>je onderzoek met PowerPoint of Prezi  en verwerk hierin onderstaande vragen.</a:t>
            </a:r>
          </a:p>
          <a:p>
            <a:r>
              <a:rPr lang="nl-NL" dirty="0"/>
              <a:t>Bij sociale media kun je denken aan: de website van de organisatie,  Weblog, YouTube, Facebook, Twitter, LinkedIn, Google+, Vimeo, Instagram,  etc.</a:t>
            </a:r>
          </a:p>
          <a:p>
            <a:r>
              <a:rPr lang="nl-NL" dirty="0"/>
              <a:t>Geef eerst in het kort een inleiding over het bedrijf/ de </a:t>
            </a:r>
            <a:r>
              <a:rPr lang="nl-NL" dirty="0" smtClean="0"/>
              <a:t>instelling Naam</a:t>
            </a:r>
            <a:r>
              <a:rPr lang="nl-NL" dirty="0"/>
              <a:t>, doelstelling bedrijf, doelgroep, werkzaamheden, medewerkers, grootte etc.</a:t>
            </a:r>
          </a:p>
          <a:p>
            <a:r>
              <a:rPr lang="nl-NL" dirty="0"/>
              <a:t>Van welke sociale media maken zij gebruik ? Maak screenshots van de voorpagina’s/ profielpagina</a:t>
            </a:r>
          </a:p>
          <a:p>
            <a:r>
              <a:rPr lang="nl-NL" dirty="0"/>
              <a:t>Noem de  doelen waarvoor het bedrijf  de verschillende sociale media inzet, maak dit duidelijk aan de hand van screenshots. (Denk aan communicatie met doelgroep,  forum, e-mail, chatten of videocontact met klanten, fondsenwerving, vacatures, nieuws verspreiden, voorlichting etc.)</a:t>
            </a:r>
          </a:p>
          <a:p>
            <a:r>
              <a:rPr lang="nl-NL" dirty="0"/>
              <a:t>Plaats (embed)  in je PowerPoint zo mogelijk een video die over de organisatie gaat. Kun je geen video over de organisatie vinden, embed dan een andere video die wel met het onderwerp te maken heeft.</a:t>
            </a:r>
          </a:p>
          <a:p>
            <a:r>
              <a:rPr lang="nl-NL" dirty="0"/>
              <a:t>Wat vind je goed aan  hoe het bedrijf de sociale media inzet? Maak duidelijk aan de hand van voorbeelden.</a:t>
            </a:r>
          </a:p>
          <a:p>
            <a:r>
              <a:rPr lang="nl-NL" dirty="0"/>
              <a:t>Wat vind je minder goed , noem punten ter verbetering</a:t>
            </a:r>
          </a:p>
          <a:p>
            <a:r>
              <a:rPr lang="nl-NL" dirty="0"/>
              <a:t>Noem  minimaal 3 punten hoe dit bedrijf sociale media zou kunnen inzetten in de toekomst.</a:t>
            </a:r>
          </a:p>
          <a:p>
            <a:r>
              <a:rPr lang="nl-NL" dirty="0"/>
              <a:t>Heeft het bedrijf gedragsrichtlijnen  sociale media voor zijn  medewerkers, zo ja,  geef een korte samenvatting?</a:t>
            </a:r>
          </a:p>
          <a:p>
            <a:r>
              <a:rPr lang="nl-NL" dirty="0"/>
              <a:t>Vermeld de bronnen.</a:t>
            </a:r>
          </a:p>
          <a:p>
            <a:r>
              <a:rPr lang="nl-NL" dirty="0"/>
              <a:t>Afhankelijk van de tijd in dezelfde les of volgende les presenteren.</a:t>
            </a:r>
          </a:p>
          <a:p>
            <a:endParaRPr lang="nl-NL" dirty="0"/>
          </a:p>
        </p:txBody>
      </p:sp>
    </p:spTree>
    <p:extLst>
      <p:ext uri="{BB962C8B-B14F-4D97-AF65-F5344CB8AC3E}">
        <p14:creationId xmlns:p14="http://schemas.microsoft.com/office/powerpoint/2010/main" val="765110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Leuke sites</a:t>
            </a:r>
            <a:endParaRPr lang="nl-NL" dirty="0"/>
          </a:p>
        </p:txBody>
      </p:sp>
      <p:sp>
        <p:nvSpPr>
          <p:cNvPr id="3" name="Tijdelijke aanduiding voor inhoud 2"/>
          <p:cNvSpPr>
            <a:spLocks noGrp="1"/>
          </p:cNvSpPr>
          <p:nvPr>
            <p:ph idx="1"/>
          </p:nvPr>
        </p:nvSpPr>
        <p:spPr/>
        <p:txBody>
          <a:bodyPr/>
          <a:lstStyle/>
          <a:p>
            <a:endParaRPr lang="nl-NL" dirty="0" smtClean="0"/>
          </a:p>
          <a:p>
            <a:endParaRPr lang="nl-NL" dirty="0"/>
          </a:p>
          <a:p>
            <a:pPr marL="0" indent="0">
              <a:buNone/>
            </a:pPr>
            <a:r>
              <a:rPr lang="nl-NL" dirty="0" smtClean="0"/>
              <a:t>Richtlijn </a:t>
            </a:r>
            <a:r>
              <a:rPr lang="nl-NL" dirty="0"/>
              <a:t>voor het gebruik van sociale media in de gehandicaptenzorg</a:t>
            </a:r>
            <a:endParaRPr lang="nl-NL" dirty="0" smtClean="0"/>
          </a:p>
          <a:p>
            <a:pPr marL="0" indent="0">
              <a:buNone/>
            </a:pPr>
            <a:r>
              <a:rPr lang="nl-NL" dirty="0" smtClean="0">
                <a:hlinkClick r:id="rId2"/>
              </a:rPr>
              <a:t>http</a:t>
            </a:r>
            <a:r>
              <a:rPr lang="nl-NL" dirty="0">
                <a:hlinkClick r:id="rId2"/>
              </a:rPr>
              <a:t>://</a:t>
            </a:r>
            <a:r>
              <a:rPr lang="nl-NL" dirty="0" smtClean="0">
                <a:hlinkClick r:id="rId2"/>
              </a:rPr>
              <a:t>www.vgn.nl/artikel/8046</a:t>
            </a:r>
            <a:endParaRPr lang="nl-NL" dirty="0" smtClean="0"/>
          </a:p>
          <a:p>
            <a:pPr marL="0" indent="0">
              <a:buNone/>
            </a:pPr>
            <a:r>
              <a:rPr lang="nl-NL" dirty="0"/>
              <a:t>Gebruik van Sociale Media door een medewerker in de </a:t>
            </a:r>
            <a:r>
              <a:rPr lang="nl-NL" dirty="0" smtClean="0"/>
              <a:t>zorg</a:t>
            </a:r>
          </a:p>
          <a:p>
            <a:pPr marL="0" indent="0">
              <a:buNone/>
            </a:pPr>
            <a:r>
              <a:rPr lang="nl-NL" dirty="0">
                <a:hlinkClick r:id="rId3"/>
              </a:rPr>
              <a:t>http://www.nursing.nl/Verpleegkundigen/Blogs/2014/5/Blog-Jos-Social-media-door-de-verpleegkundige-doen-of-laten-1529924W</a:t>
            </a:r>
            <a:r>
              <a:rPr lang="nl-NL" dirty="0" smtClean="0">
                <a:hlinkClick r:id="rId3"/>
              </a:rPr>
              <a:t>/</a:t>
            </a:r>
            <a:endParaRPr lang="nl-NL" dirty="0" smtClean="0"/>
          </a:p>
          <a:p>
            <a:pPr marL="0" indent="0">
              <a:buNone/>
            </a:pPr>
            <a:endParaRPr lang="nl-NL" dirty="0"/>
          </a:p>
        </p:txBody>
      </p:sp>
    </p:spTree>
    <p:extLst>
      <p:ext uri="{BB962C8B-B14F-4D97-AF65-F5344CB8AC3E}">
        <p14:creationId xmlns:p14="http://schemas.microsoft.com/office/powerpoint/2010/main" val="3782099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2</a:t>
            </a:r>
            <a:endParaRPr lang="nl-NL" dirty="0"/>
          </a:p>
        </p:txBody>
      </p:sp>
      <p:sp>
        <p:nvSpPr>
          <p:cNvPr id="3" name="Tijdelijke aanduiding voor inhoud 2"/>
          <p:cNvSpPr>
            <a:spLocks noGrp="1"/>
          </p:cNvSpPr>
          <p:nvPr>
            <p:ph idx="1"/>
          </p:nvPr>
        </p:nvSpPr>
        <p:spPr/>
        <p:txBody>
          <a:bodyPr/>
          <a:lstStyle/>
          <a:p>
            <a:r>
              <a:rPr lang="nl-NL" dirty="0"/>
              <a:t>Zoek op sociale media naar verkeerd gebruik van sociale media door medewerkers.</a:t>
            </a:r>
          </a:p>
          <a:p>
            <a:endParaRPr lang="nl-NL" dirty="0"/>
          </a:p>
        </p:txBody>
      </p:sp>
    </p:spTree>
    <p:extLst>
      <p:ext uri="{BB962C8B-B14F-4D97-AF65-F5344CB8AC3E}">
        <p14:creationId xmlns:p14="http://schemas.microsoft.com/office/powerpoint/2010/main" val="1799787390"/>
      </p:ext>
    </p:extLst>
  </p:cSld>
  <p:clrMapOvr>
    <a:masterClrMapping/>
  </p:clrMapOvr>
</p:sld>
</file>

<file path=ppt/theme/theme1.xml><?xml version="1.0" encoding="utf-8"?>
<a:theme xmlns:a="http://schemas.openxmlformats.org/drawingml/2006/main" name="Facet">
  <a:themeElements>
    <a:clrScheme name="Oranjeroo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TotalTime>
  <Words>211</Words>
  <Application>Microsoft Office PowerPoint</Application>
  <PresentationFormat>Breedbeeld</PresentationFormat>
  <Paragraphs>43</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Trebuchet MS</vt:lpstr>
      <vt:lpstr>Wingdings 3</vt:lpstr>
      <vt:lpstr>Facet</vt:lpstr>
      <vt:lpstr>Cliënt en mediawijsheid</vt:lpstr>
      <vt:lpstr>ICT en digitalisering in de zorg</vt:lpstr>
      <vt:lpstr>Digitalisering in zorgplannen </vt:lpstr>
      <vt:lpstr>In een zorgplan, op het gebied van digitalisering: </vt:lpstr>
      <vt:lpstr>Opdracht 1 </vt:lpstr>
      <vt:lpstr>Leuke sites</vt:lpstr>
      <vt:lpstr>Opdracht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Meij, Ilse van der</dc:creator>
  <cp:lastModifiedBy>Meij, Ilse van der</cp:lastModifiedBy>
  <cp:revision>5</cp:revision>
  <dcterms:created xsi:type="dcterms:W3CDTF">2016-04-17T14:51:12Z</dcterms:created>
  <dcterms:modified xsi:type="dcterms:W3CDTF">2016-05-28T19:08:59Z</dcterms:modified>
</cp:coreProperties>
</file>